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60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5D374E-0ABD-440B-8CE6-95856665DCDF}" type="datetimeFigureOut">
              <a:rPr lang="en-IN" smtClean="0"/>
              <a:t>23-08-2016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B7002-0F1D-468D-BDD7-7002797282AD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7.png"/>
          <p:cNvPicPr>
            <a:picLocks/>
          </p:cNvPicPr>
          <p:nvPr/>
        </p:nvPicPr>
        <p:blipFill>
          <a:blip r:embed="rId2" cstate="print"/>
          <a:srcRect b="113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89248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4</cp:revision>
  <dcterms:created xsi:type="dcterms:W3CDTF">2016-08-22T19:58:22Z</dcterms:created>
  <dcterms:modified xsi:type="dcterms:W3CDTF">2016-08-22T20:01:35Z</dcterms:modified>
</cp:coreProperties>
</file>